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A5094-8494-42B1-A6B6-7CB9C3AA099E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71A80-2B70-4964-9F7C-7CD2FE9297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ownloads\zvuki-shagi-bosikom-po-zemle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ownloads\img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8" name="Picture 4" descr="C:\Users\User\Downloads\orange-footsteps-walking-500-clr-46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725143"/>
            <a:ext cx="1152128" cy="1536171"/>
          </a:xfrm>
          <a:prstGeom prst="rect">
            <a:avLst/>
          </a:prstGeom>
          <a:noFill/>
        </p:spPr>
      </p:pic>
      <p:pic>
        <p:nvPicPr>
          <p:cNvPr id="7" name="zvuki-shagi-bosikom-po-zem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532440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78 -0.09921 C 0.07014 -0.10638 0.06615 -0.11633 0.05868 -0.12419 C 0.05365 -0.13529 0.04722 -0.14708 0.03976 -0.15472 C 0.03177 -0.17137 0.02309 -0.18987 0.0132 -0.20398 C 0.00781 -0.21184 -0.00017 -0.21623 -0.0059 -0.2234 C -0.01493 -0.2345 -0.02465 -0.24375 -0.03646 -0.24815 C -0.05052 -0.26179 -0.0658 -0.27336 -0.08177 -0.28122 C -0.08403 -0.28214 -0.08542 -0.28538 -0.08767 -0.28677 C -0.1033 -0.2951 -0.12083 -0.30018 -0.13698 -0.30597 C -0.14826 -0.31036 -0.15989 -0.31244 -0.17135 -0.31683 C -0.17812 -0.31961 -0.19201 -0.32516 -0.19201 -0.32493 C -0.30816 -0.32215 -0.2618 -0.32239 -0.33073 -0.32239 " pathEditMode="relative" rAng="0" ptsTypes="fffffffffffA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844 -0.31037 C -0.43542 -0.31175 -0.4724 -0.31291 -0.5092 -0.31661 C -0.53542 -0.32864 -0.58281 -0.32424 -0.60139 -0.3247 C -0.60955 -0.32748 -0.60972 -0.32771 -0.61997 -0.32887 C -0.63628 -0.33049 -0.6691 -0.33303 -0.6691 -0.33303 C -0.67656 -0.33488 -0.68333 -0.33789 -0.69062 -0.34112 C -0.69375 -0.34251 -0.69983 -0.34529 -0.69983 -0.34529 C -0.70087 -0.34737 -0.70295 -0.3513 -0.70295 -0.3513 " pathEditMode="relative" ptsTypes="fffffffA"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0295 -0.35107 C -0.70972 -0.34205 -0.71858 -0.33465 -0.7276 -0.33049 C -0.7316 -0.32286 -0.73472 -0.32378 -0.73993 -0.31823 C -0.74792 -0.30944 -0.75729 -0.30135 -0.76458 -0.29164 C -0.76667 -0.28886 -0.77465 -0.27244 -0.77535 -0.27105 C -0.78299 -0.25602 -0.79045 -0.24076 -0.8 -0.22804 C -0.80208 -0.22041 -0.80625 -0.21671 -0.8092 -0.20977 C -0.81389 -0.19913 -0.81788 -0.1871 -0.82309 -0.17693 C -0.82726 -0.15796 -0.82101 -0.1841 -0.8276 -0.16467 C -0.82899 -0.16074 -0.83073 -0.15241 -0.83073 -0.15241 C -0.83021 -0.12905 -0.82986 -0.10593 -0.82917 -0.08257 C -0.82864 -0.06684 -0.83194 -0.04904 -0.82604 -0.03539 C -0.82274 -0.02753 -0.79323 -0.02406 -0.78767 -0.02313 C -0.78403 -0.02383 -0.78038 -0.0266 -0.77691 -0.02522 C -0.76858 -0.02175 -0.76892 -0.0155 -0.76458 -0.0088 C -0.75937 -0.00047 -0.75555 0.00624 -0.74757 0.00971 C -0.74097 0.00901 -0.7342 0.00924 -0.7276 0.00762 C -0.72153 0.00601 -0.71875 -0.01643 -0.71371 -0.02313 " pathEditMode="relative" ptsTypes="fffffffffffffffffA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1372 -0.02313 C -0.70695 -0.02614 -0.70208 -0.03238 -0.69531 -0.03539 C -0.69254 -0.04672 -0.69583 -0.03747 -0.68906 -0.04556 C -0.67917 -0.05713 -0.67066 -0.07054 -0.6599 -0.08048 C -0.65886 -0.08257 -0.65816 -0.08488 -0.65677 -0.08673 C -0.65538 -0.08835 -0.6533 -0.08881 -0.65208 -0.09066 C -0.65 -0.09413 -0.6507 -0.09922 -0.64913 -0.10292 C -0.64636 -0.10939 -0.64306 -0.11517 -0.63993 -0.12142 C -0.6316 -0.1383 -0.64618 -0.11656 -0.63524 -0.13368 C -0.63264 -0.13784 -0.63056 -0.1427 -0.62761 -0.14616 C -0.62483 -0.1494 -0.61823 -0.15426 -0.61823 -0.15426 C -0.61076 -0.17022 -0.59931 -0.18109 -0.58594 -0.1871 C -0.57865 -0.19357 -0.57882 -0.19473 -0.57222 -0.19727 C -0.56806 -0.19889 -0.5599 -0.20144 -0.5599 -0.20144 C -0.55729 -0.20074 -0.55469 -0.20005 -0.55208 -0.19936 C -0.54601 -0.19797 -0.53368 -0.19519 -0.53368 -0.19519 C -0.51962 -0.18872 -0.50556 -0.18525 -0.49063 -0.18294 C -0.4842 -0.17715 -0.47743 -0.17739 -0.47066 -0.17276 C -0.46406 -0.16837 -0.45799 -0.16351 -0.4507 -0.1605 C -0.44774 -0.15796 -0.44427 -0.1568 -0.44132 -0.15426 C -0.43958 -0.15264 -0.43854 -0.14986 -0.43681 -0.14801 C -0.43542 -0.1464 -0.43368 -0.14547 -0.43212 -0.14408 C -0.42761 -0.1346 -0.4257 -0.12396 -0.42292 -0.11332 C -0.42188 -0.10893 -0.41927 -0.10546 -0.41823 -0.10107 C -0.41945 -0.06938 -0.41962 -0.034 -0.42448 -0.00255 C -0.42552 0.00439 -0.42917 0.0215 -0.43212 0.02821 C -0.43386 0.03261 -0.43837 0.04047 -0.43837 0.04047 C -0.44549 0.03723 -0.45295 0.03446 -0.4599 0.03029 " pathEditMode="relative" ptsTypes="fffffffffffffffffffffffffffA">
                                      <p:cBhvr>
                                        <p:cTn id="1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989 0.03029 C -0.43194 0.04463 -0.40364 0.05203 -0.37378 0.05481 C -0.35382 0.07238 -0.36823 0.06313 -0.32604 0.06082 C -0.31962 0.0592 -0.31389 0.05689 -0.30764 0.05481 C -0.29965 0.04764 -0.29618 0.037 -0.29218 0.02613 C -0.29027 0.02104 -0.28767 0.0178 -0.28767 0.01179 " pathEditMode="relative" ptsTypes="fffffA">
                                      <p:cBhvr>
                                        <p:cTn id="2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52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showWhenStopped="0">
                <p:cTn id="2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0"/>
            <a:ext cx="8784976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779912" y="2708920"/>
            <a:ext cx="1584176" cy="1800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339752" y="3501008"/>
            <a:ext cx="1440160" cy="86409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 rot="636281">
            <a:off x="2240210" y="2846564"/>
            <a:ext cx="1554105" cy="6275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608894">
            <a:off x="5418524" y="3552898"/>
            <a:ext cx="1472848" cy="74867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3854962">
            <a:off x="2848067" y="2104467"/>
            <a:ext cx="1323777" cy="68076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268995">
            <a:off x="2797307" y="4347136"/>
            <a:ext cx="1434676" cy="81697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20386106">
            <a:off x="5357319" y="2776041"/>
            <a:ext cx="1330779" cy="61473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 rot="16200000">
            <a:off x="3604726" y="4756314"/>
            <a:ext cx="1362763" cy="72435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4996947">
            <a:off x="4399714" y="4776955"/>
            <a:ext cx="1424692" cy="78314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 rot="12798642">
            <a:off x="5030145" y="4283998"/>
            <a:ext cx="1521085" cy="81233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3995936" y="2996952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95536" y="188640"/>
            <a:ext cx="1872208" cy="18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7020272" y="188640"/>
            <a:ext cx="1872208" cy="18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 rot="5400000">
            <a:off x="4198268" y="-301724"/>
            <a:ext cx="936104" cy="191683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956376" y="5561856"/>
            <a:ext cx="936104" cy="12961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11560" y="5561856"/>
            <a:ext cx="936104" cy="12961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139952" y="5921896"/>
            <a:ext cx="1080120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rot="4368809">
            <a:off x="3424130" y="1744427"/>
            <a:ext cx="1323777" cy="68076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 rot="5901678">
            <a:off x="4271114" y="1704737"/>
            <a:ext cx="1323777" cy="68076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 rot="7921330">
            <a:off x="5038104" y="2079992"/>
            <a:ext cx="1323777" cy="68076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Экран (4:3)</PresentationFormat>
  <Paragraphs>0</Paragraphs>
  <Slides>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2021-10-28T07:30:29Z</dcterms:created>
  <dcterms:modified xsi:type="dcterms:W3CDTF">2021-10-28T08:20:51Z</dcterms:modified>
</cp:coreProperties>
</file>